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3"/>
  </p:notesMasterIdLst>
  <p:handoutMasterIdLst>
    <p:handoutMasterId r:id="rId14"/>
  </p:handoutMasterIdLst>
  <p:sldIdLst>
    <p:sldId id="757" r:id="rId3"/>
    <p:sldId id="764" r:id="rId4"/>
    <p:sldId id="759" r:id="rId5"/>
    <p:sldId id="758" r:id="rId6"/>
    <p:sldId id="763" r:id="rId7"/>
    <p:sldId id="765" r:id="rId8"/>
    <p:sldId id="760" r:id="rId9"/>
    <p:sldId id="766" r:id="rId10"/>
    <p:sldId id="767" r:id="rId11"/>
    <p:sldId id="768" r:id="rId12"/>
  </p:sldIdLst>
  <p:sldSz cx="9144000" cy="6858000" type="screen4x3"/>
  <p:notesSz cx="7023100" cy="93091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74" d="100"/>
          <a:sy n="74" d="100"/>
        </p:scale>
        <p:origin x="8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>
                <a:latin typeface="+mj-lt"/>
                <a:ea typeface="+mj-ea"/>
                <a:cs typeface="+mj-cs"/>
              </a:rPr>
              <a:t>Forecasting</a:t>
            </a: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958196" y="4860974"/>
            <a:ext cx="6901644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Preparing Time Series Data in Python:</a:t>
            </a:r>
            <a:br>
              <a:rPr lang="en-US" dirty="0"/>
            </a:br>
            <a:r>
              <a:rPr lang="en-US" dirty="0"/>
              <a:t>Examples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2C43-89D4-5DFF-4ACC-F73C9172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99795-17CB-8A86-F3C1-86782577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46CAD-F06D-24A6-8364-ABCB384E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3" y="1345720"/>
            <a:ext cx="6337781" cy="776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89029-C0B2-ECB7-F3D6-45FF676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4" y="2339440"/>
            <a:ext cx="6463043" cy="41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4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1C660-1AE8-9266-056E-80F6DA27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Accumulating and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CB0B5-6062-9777-3D52-606A7825F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C0C7E-DC5F-26F3-D20F-FC7CDBCB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80506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13DC-61CA-4C7B-AC1E-9A8F3768C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Point of Sale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FF2E4-525D-413B-A51A-B8EB60F8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46DAF6-9C4C-BDCA-6C20-CAF8FEF89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B18B7-2461-6A35-0DF1-6FFA4358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1458152"/>
            <a:ext cx="7092772" cy="45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2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32D9-4606-4F44-A569-5ED4CB78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Accumulating and Indexing</a:t>
            </a:r>
            <a:br>
              <a:rPr lang="en-US" dirty="0"/>
            </a:br>
            <a:r>
              <a:rPr lang="en-US" dirty="0"/>
              <a:t>a Time Series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7D5B5-58E4-415A-BD75-23EBB4FF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C5B76-9113-3026-65B8-BED589D5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796DE3-61B1-5CAA-81A1-49C77C57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2" y="1981200"/>
            <a:ext cx="4362028" cy="407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A2B15-578B-67E4-58EA-751B1764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420" y="2967486"/>
            <a:ext cx="5740282" cy="5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C293-A62D-E37D-3AE6-29A14B2D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11" y="87279"/>
            <a:ext cx="7556313" cy="1116106"/>
          </a:xfrm>
        </p:spPr>
        <p:txBody>
          <a:bodyPr/>
          <a:lstStyle/>
          <a:p>
            <a:r>
              <a:rPr lang="en-US" dirty="0"/>
              <a:t>Accumulating and Indexing</a:t>
            </a:r>
            <a:br>
              <a:rPr lang="en-US" dirty="0"/>
            </a:br>
            <a:r>
              <a:rPr lang="en-US" dirty="0"/>
              <a:t>a Time Series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CB5E5A-603E-7558-4698-0CA315F24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521" y="2716183"/>
            <a:ext cx="5486503" cy="35221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75A2-0F94-F7C9-0002-0962E69E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FF94B-296E-EDED-0C63-759732242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4" y="1351573"/>
            <a:ext cx="6113880" cy="1136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CF542-2823-06BB-C2EC-43D2B996E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633" y="254649"/>
            <a:ext cx="2104276" cy="38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3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B381-1E45-5895-552E-8330363A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972CE-FAAB-9DB1-41A3-B27C26F55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02CA8-B98C-6BF7-82A2-255C7503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16936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8971-365A-47B6-AC3E-24D737D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Starts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7473D-5D0E-47F0-BE86-9CD3B8D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039B8F-DE33-2095-C7D3-0C471064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169" y="2473116"/>
            <a:ext cx="6425359" cy="4091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08418-583F-B552-0447-8F920A1B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9" y="1442852"/>
            <a:ext cx="2498081" cy="311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660C-910E-64A4-E793-CA05A909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Impute Missing Values</a:t>
            </a:r>
            <a:br>
              <a:rPr lang="en-US" dirty="0"/>
            </a:br>
            <a:r>
              <a:rPr lang="en-US" dirty="0"/>
              <a:t>Using </a:t>
            </a:r>
            <a:r>
              <a:rPr lang="en-US" i="1" dirty="0" err="1"/>
              <a:t>fillna</a:t>
            </a:r>
            <a:r>
              <a:rPr lang="en-US" i="1" dirty="0"/>
              <a:t> </a:t>
            </a:r>
            <a:r>
              <a:rPr lang="en-US" dirty="0"/>
              <a:t>or</a:t>
            </a:r>
            <a:r>
              <a:rPr lang="en-US" i="1" dirty="0"/>
              <a:t> interpolate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F44DA-2999-2808-F834-1F1EF7F6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impute missing values using </a:t>
            </a:r>
            <a:r>
              <a:rPr lang="en-US" dirty="0" err="1"/>
              <a:t>fillna</a:t>
            </a:r>
            <a:endParaRPr lang="en-US" dirty="0"/>
          </a:p>
          <a:p>
            <a:pPr lvl="1"/>
            <a:r>
              <a:rPr lang="en-US" dirty="0"/>
              <a:t>mean – imputes missing values using the mean</a:t>
            </a:r>
          </a:p>
          <a:p>
            <a:pPr lvl="1"/>
            <a:r>
              <a:rPr lang="en-US" dirty="0" err="1"/>
              <a:t>locf</a:t>
            </a:r>
            <a:r>
              <a:rPr lang="en-US" dirty="0"/>
              <a:t> – imputes using the last observation carried forward</a:t>
            </a:r>
          </a:p>
          <a:p>
            <a:pPr lvl="1"/>
            <a:r>
              <a:rPr lang="en-US" dirty="0" err="1"/>
              <a:t>nocb</a:t>
            </a:r>
            <a:r>
              <a:rPr lang="en-US" dirty="0"/>
              <a:t> – imputes using the next observation carried backwards</a:t>
            </a:r>
          </a:p>
          <a:p>
            <a:pPr lvl="1"/>
            <a:endParaRPr lang="en-US" dirty="0"/>
          </a:p>
          <a:p>
            <a:r>
              <a:rPr lang="en-US" dirty="0"/>
              <a:t>Or by using interpolate which uses a linear interpolation based on the previous and next values in the series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12712-6D27-7318-EBB8-CD37898A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3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F9DA-CD4D-B501-DAF8-46761C4C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imputation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66028-CC51-6E4E-DB3B-8B8ECD79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54498-71E7-A7EA-3DDC-3CA31A87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435091"/>
            <a:ext cx="5784661" cy="773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C534E3-950E-3FD9-17B5-E5352C3F6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4" y="2551197"/>
            <a:ext cx="6278794" cy="39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2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43367</TotalTime>
  <Words>118</Words>
  <Application>Microsoft Office PowerPoint</Application>
  <PresentationFormat>On-screen Show (4:3)</PresentationFormat>
  <Paragraphs>30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Preparing Time Series Data in Python: Examples </vt:lpstr>
      <vt:lpstr>Accumulating and Indexing</vt:lpstr>
      <vt:lpstr>Raw Point of Sale Data</vt:lpstr>
      <vt:lpstr>Accumulating and Indexing a Time Series</vt:lpstr>
      <vt:lpstr>Accumulating and Indexing a Time Series</vt:lpstr>
      <vt:lpstr>Handling Missing Values</vt:lpstr>
      <vt:lpstr>Housing Starts Data</vt:lpstr>
      <vt:lpstr>Impute Missing Values Using fillna or interpolate</vt:lpstr>
      <vt:lpstr>Mean imputation</vt:lpstr>
      <vt:lpstr>Interpolation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1058</cp:revision>
  <cp:lastPrinted>2016-10-04T20:26:21Z</cp:lastPrinted>
  <dcterms:created xsi:type="dcterms:W3CDTF">2014-09-07T15:36:25Z</dcterms:created>
  <dcterms:modified xsi:type="dcterms:W3CDTF">2023-09-12T14:54:50Z</dcterms:modified>
</cp:coreProperties>
</file>